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Kế hoạch học kì 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sz="1400"/>
              <a:t>Câu lạc bộ Cây xanh lớp 7B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Việc cần làm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400"/>
              <a:t>Trồng thêm 12 chậu cây</a:t>
            </a:r>
          </a:p>
          <a:p>
            <a:r>
              <a:rPr sz="1400"/>
              <a:t>Sửa lại luống rau</a:t>
            </a:r>
          </a:p>
          <a:p>
            <a:r>
              <a:rPr sz="1400"/>
              <a:t>Đặt thùng ủ phân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Phân công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400"/>
              <a:t>Nhóm 1: Tưới cây</a:t>
            </a:r>
          </a:p>
          <a:p>
            <a:r>
              <a:rPr sz="1400"/>
              <a:t>Nhóm 2: Ghi chép</a:t>
            </a:r>
          </a:p>
          <a:p>
            <a:r>
              <a:rPr sz="1400"/>
              <a:t>Nhóm 3: Chụp ảnh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Lời nhắn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400"/>
              <a:t>Mỗi bạn chăm một cây, cả lớp có một vườn xanh.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Kế hoạch học kì II</dc:title>
  <dc:subject>Đề thực hành Tin học</dc:subject>
  <dc:creator>SmartTest</dc:creator>
  <cp:keywords/>
  <dc:description>Tài liệu tham khảo miễn phí, giáo viên được dùng và sửa cho lớp mình.</dc:description>
  <cp:lastModifiedBy>SmartTest</cp:lastModifiedBy>
  <cp:revision>1</cp:revision>
  <dcterms:created xsi:type="dcterms:W3CDTF">2026-11-03T08:00:00Z</dcterms:created>
  <dcterms:modified xsi:type="dcterms:W3CDTF">2026-11-03T08:00:00Z</dcterms:modified>
  <cp:category/>
</cp:coreProperties>
</file>